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149" d="100"/>
          <a:sy n="149" d="100"/>
        </p:scale>
        <p:origin x="242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C7724D-5B1A-4E04-84CE-D83C4358CE51}" type="datetimeFigureOut">
              <a:rPr lang="en-US" smtClean="0"/>
              <a:t>25-Jun-18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623B12-D2EE-4143-B67A-22D7EB7C8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306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the Programming Worksheet for more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23B12-D2EE-4143-B67A-22D7EB7C8C2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4628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Planets aligned near the Ecliptic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23B12-D2EE-4143-B67A-22D7EB7C8C2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238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</a:t>
            </a:r>
            <a:r>
              <a:rPr lang="en-US" dirty="0" err="1"/>
              <a:t>Wurdi</a:t>
            </a:r>
            <a:r>
              <a:rPr lang="en-US" dirty="0"/>
              <a:t> </a:t>
            </a:r>
            <a:r>
              <a:rPr lang="en-US" dirty="0" err="1"/>
              <a:t>Youang</a:t>
            </a:r>
            <a:r>
              <a:rPr lang="en-US" dirty="0"/>
              <a:t> – 11,000 years old aboriginal observatory </a:t>
            </a:r>
          </a:p>
          <a:p>
            <a:r>
              <a:rPr lang="en-US" dirty="0"/>
              <a:t>*Amazon Stonehenge – 500-2000 years old Brazil </a:t>
            </a:r>
            <a:r>
              <a:rPr lang="en-US" dirty="0" err="1"/>
              <a:t>Rego</a:t>
            </a:r>
            <a:r>
              <a:rPr lang="en-US" dirty="0"/>
              <a:t> Grande basin</a:t>
            </a:r>
          </a:p>
          <a:p>
            <a:r>
              <a:rPr lang="en-US" dirty="0"/>
              <a:t>*Megalithic Temples of Malta – 3100 BC</a:t>
            </a:r>
          </a:p>
          <a:p>
            <a:r>
              <a:rPr lang="en-US" dirty="0"/>
              <a:t>*Chaco Culture National Historical Park – Ancient Pueblo People 900-1150 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23B12-D2EE-4143-B67A-22D7EB7C8C2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780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D1FE4-426F-482B-A239-95AA2D2825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B184E5-6AAF-44E8-84D0-470D05F588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9D1B06-F31E-4A03-A440-243C660F5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671FA-0E21-436F-8EA0-570B6EEFB38E}" type="datetimeFigureOut">
              <a:rPr lang="en-US" smtClean="0"/>
              <a:t>25-Jun-18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0B8C8-8A65-4B78-9DD8-55006E683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96467E-A65C-4973-BA73-5399DDC50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CA103-9539-45BD-94C1-5AC0987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337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D572D-03BC-4A3B-82CF-8CECB0D98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C34E34-F69C-45EB-8BDA-42A96DF963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32CB5B-053B-45D6-9C6C-E69ACFA77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671FA-0E21-436F-8EA0-570B6EEFB38E}" type="datetimeFigureOut">
              <a:rPr lang="en-US" smtClean="0"/>
              <a:t>25-Jun-18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D508B9-F577-4E48-9822-6FC4B4BD2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A8E91-BC7F-4EAD-96A6-461A47A44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CA103-9539-45BD-94C1-5AC0987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115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72F506-DF67-42A2-8F30-BF304E465F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135D62-6F6B-46A8-A550-D1F221C7FE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B4899C-A50E-47C6-AF69-6BFF2F98A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671FA-0E21-436F-8EA0-570B6EEFB38E}" type="datetimeFigureOut">
              <a:rPr lang="en-US" smtClean="0"/>
              <a:t>25-Jun-18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55206A-4E2D-424A-8FE7-BF251DA29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79380D-71AE-40A2-B37C-B5A7D30EE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CA103-9539-45BD-94C1-5AC0987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655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A940A-14CC-4A18-9C96-8C046A68D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741CC-2905-44EF-8792-E533580C85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965314-93DE-4E8B-BB0F-45F001CF3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671FA-0E21-436F-8EA0-570B6EEFB38E}" type="datetimeFigureOut">
              <a:rPr lang="en-US" smtClean="0"/>
              <a:t>25-Jun-18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251AE-8751-430D-BE18-CCE8B6953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6329A-518A-483F-AD19-446C2C1E2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CA103-9539-45BD-94C1-5AC0987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857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A6232-EA80-4BC9-9F56-64A2BD5D6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120144-D4BD-4765-AB49-7392D4BBA8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38D7E6-C27C-4718-9C7D-1DB79A5A9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671FA-0E21-436F-8EA0-570B6EEFB38E}" type="datetimeFigureOut">
              <a:rPr lang="en-US" smtClean="0"/>
              <a:t>25-Jun-18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7E3334-4F5A-4A8F-87A2-D1EE0F702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A50C5-B381-4F22-8601-CAC43E41F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CA103-9539-45BD-94C1-5AC0987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704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B2289-3DB8-4683-AF15-CC623B3E7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3542F-CDC6-4583-9A6E-4A35ADE185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99D016-5038-4009-A9BF-4F1E338C22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383165-36E7-4939-BDAF-81D0C8B1E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671FA-0E21-436F-8EA0-570B6EEFB38E}" type="datetimeFigureOut">
              <a:rPr lang="en-US" smtClean="0"/>
              <a:t>25-Jun-18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6234EA-5078-4807-BBAC-2C00E1F3B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5FA15-9696-4E6C-8AFE-4EF69F0D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CA103-9539-45BD-94C1-5AC0987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438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F7691-C8E0-493C-AA8C-C98FFEBFE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B7251-5FF5-4CFC-A30C-F6E968ABD1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DE7E0-A1DF-41AA-BE50-A7FB82F387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A8DCCA-09B3-463A-8089-61BE0DD095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FD961-C470-4B53-998B-FEF420B988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F8E3AB-B895-48B1-BBA9-6D9CA9B92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671FA-0E21-436F-8EA0-570B6EEFB38E}" type="datetimeFigureOut">
              <a:rPr lang="en-US" smtClean="0"/>
              <a:t>25-Jun-18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3314A7-170C-4145-940D-0C35E4B89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76F6BE-2512-4D10-B2F5-9958D3F4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CA103-9539-45BD-94C1-5AC0987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412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398B9-7656-4504-9063-17284643D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7B5400-1044-4B19-B2C2-0EEFB86D8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671FA-0E21-436F-8EA0-570B6EEFB38E}" type="datetimeFigureOut">
              <a:rPr lang="en-US" smtClean="0"/>
              <a:t>25-Jun-18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5EF6A9-9987-459A-810F-4536FB2E9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480E99-6CC0-480F-8B9E-E469F0505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CA103-9539-45BD-94C1-5AC0987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782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D35772-6E0E-4F9A-9893-A9F047C53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671FA-0E21-436F-8EA0-570B6EEFB38E}" type="datetimeFigureOut">
              <a:rPr lang="en-US" smtClean="0"/>
              <a:t>25-Jun-18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A0EB4D-BBA4-4304-80A0-72CC9999C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073679-CFFE-4D13-8561-0993C96E5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CA103-9539-45BD-94C1-5AC0987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37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B8DC3-5336-4CFC-B1BE-F40975E8A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F8DA5C-D782-4024-89DB-B540B28D23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448267-089D-4CA6-8855-3C93ECDC18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3BFA2B-0F65-4663-8C46-B5B9E1AD6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671FA-0E21-436F-8EA0-570B6EEFB38E}" type="datetimeFigureOut">
              <a:rPr lang="en-US" smtClean="0"/>
              <a:t>25-Jun-18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3A3E29-3C0C-4B14-ABF4-A84ADFAFC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0C89E3-F1A2-4168-8988-FCA9CFDEB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CA103-9539-45BD-94C1-5AC0987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861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C7121-7B62-41C0-BD01-E8E22DE8A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74659B-E20A-4890-ADE9-A9CD4309D8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EBDDDF-E52A-4833-928A-D1C9FCCED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84CED1-FD25-47CB-9204-96008100E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671FA-0E21-436F-8EA0-570B6EEFB38E}" type="datetimeFigureOut">
              <a:rPr lang="en-US" smtClean="0"/>
              <a:t>25-Jun-18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9B1BF6-7A01-41A7-B573-9A522FBFB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6D6193-D81F-4DDE-8145-F1F7E3DAF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CA103-9539-45BD-94C1-5AC0987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334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F9E40E-0634-4F26-8D31-1B31CB5A0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48D776-2FD1-4034-8824-5E882F0C4A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E229E-9D5E-47BC-87FF-96FF1B4978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0671FA-0E21-436F-8EA0-570B6EEFB38E}" type="datetimeFigureOut">
              <a:rPr lang="en-US" smtClean="0"/>
              <a:t>25-Jun-18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5EC24E-4AFE-4164-9C7E-BAE800D842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9072E8-1A32-43FE-8A27-4B7B1E2817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CA103-9539-45BD-94C1-5AC0987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757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simbad.u-strasbg.fr/simbad/sim-fbasic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simbad.u-strasbg.fr/simbad/sim-fbasic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oo.gl/X3hCmP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5" Type="http://schemas.openxmlformats.org/officeDocument/2006/relationships/image" Target="../media/image8.jpeg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82B9F-CAB2-4815-A27D-E8F704ABBA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Celestial Coordinate System &amp; Telescopes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BB567B-B381-403F-A1AA-32C0F8A501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Tanveer Karim,</a:t>
            </a:r>
          </a:p>
          <a:p>
            <a:r>
              <a:rPr lang="en-US" dirty="0"/>
              <a:t>Banneker &amp; </a:t>
            </a:r>
            <a:r>
              <a:rPr lang="en-US" dirty="0" err="1"/>
              <a:t>Aztlán</a:t>
            </a:r>
            <a:r>
              <a:rPr lang="en-US" dirty="0"/>
              <a:t> Institute and Harvard University</a:t>
            </a:r>
          </a:p>
          <a:p>
            <a:r>
              <a:rPr lang="en-US" dirty="0"/>
              <a:t>Day – 1, 25 June 2018</a:t>
            </a:r>
          </a:p>
        </p:txBody>
      </p:sp>
    </p:spTree>
    <p:extLst>
      <p:ext uri="{BB962C8B-B14F-4D97-AF65-F5344CB8AC3E}">
        <p14:creationId xmlns:p14="http://schemas.microsoft.com/office/powerpoint/2010/main" val="1907938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C42CA-1A92-4DA7-B79E-FC593F4BD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3: Astro Scavenger Hunt!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AF281-174B-4CED-80C3-B067699F7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try to find the following stars:</a:t>
            </a:r>
          </a:p>
          <a:p>
            <a:pPr lvl="1"/>
            <a:r>
              <a:rPr lang="en-US" dirty="0"/>
              <a:t>Sirius – 06h45m09s, -16d42m58s</a:t>
            </a:r>
          </a:p>
          <a:p>
            <a:pPr lvl="1"/>
            <a:r>
              <a:rPr lang="en-US" dirty="0"/>
              <a:t>Canopus – 06h23m57s, -52d41m44s</a:t>
            </a:r>
          </a:p>
          <a:p>
            <a:pPr lvl="1"/>
            <a:r>
              <a:rPr lang="en-US" dirty="0"/>
              <a:t>Go to </a:t>
            </a:r>
            <a:r>
              <a:rPr lang="en-US" dirty="0">
                <a:hlinkClick r:id="rId2"/>
              </a:rPr>
              <a:t>http://simbad.u-strasbg.fr/simbad/sim-fbasic</a:t>
            </a:r>
            <a:r>
              <a:rPr lang="en-US" dirty="0"/>
              <a:t> and find your </a:t>
            </a:r>
            <a:r>
              <a:rPr lang="en-US" dirty="0" err="1"/>
              <a:t>favourite</a:t>
            </a:r>
            <a:r>
              <a:rPr lang="en-US" dirty="0"/>
              <a:t> star!</a:t>
            </a:r>
          </a:p>
          <a:p>
            <a:r>
              <a:rPr lang="en-US" dirty="0"/>
              <a:t>Which stars are in these coordinates?</a:t>
            </a:r>
          </a:p>
          <a:p>
            <a:pPr lvl="1"/>
            <a:r>
              <a:rPr lang="en-US" dirty="0"/>
              <a:t>14h15m40s,  +19d10m57s </a:t>
            </a:r>
          </a:p>
          <a:p>
            <a:pPr lvl="1"/>
            <a:r>
              <a:rPr lang="en-US" dirty="0"/>
              <a:t>12h26m36, -63d05m5s</a:t>
            </a:r>
          </a:p>
        </p:txBody>
      </p:sp>
    </p:spTree>
    <p:extLst>
      <p:ext uri="{BB962C8B-B14F-4D97-AF65-F5344CB8AC3E}">
        <p14:creationId xmlns:p14="http://schemas.microsoft.com/office/powerpoint/2010/main" val="244687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C42CA-1A92-4DA7-B79E-FC593F4BD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3: Astro Scavenger Hunt!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AF281-174B-4CED-80C3-B067699F7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try to find the following stars:</a:t>
            </a:r>
          </a:p>
          <a:p>
            <a:pPr lvl="1"/>
            <a:r>
              <a:rPr lang="en-US" dirty="0"/>
              <a:t>Sirius – 06h45m09s, -16d42m58s</a:t>
            </a:r>
          </a:p>
          <a:p>
            <a:pPr lvl="1"/>
            <a:r>
              <a:rPr lang="en-US" dirty="0"/>
              <a:t>Canopus – 06h23m57s, -52d41m44s</a:t>
            </a:r>
          </a:p>
          <a:p>
            <a:pPr lvl="1"/>
            <a:r>
              <a:rPr lang="en-US" dirty="0"/>
              <a:t>Go to </a:t>
            </a:r>
            <a:r>
              <a:rPr lang="en-US" dirty="0">
                <a:hlinkClick r:id="rId2"/>
              </a:rPr>
              <a:t>http://simbad.u-strasbg.fr/simbad/sim-fbasic</a:t>
            </a:r>
            <a:r>
              <a:rPr lang="en-US" dirty="0"/>
              <a:t> and find your </a:t>
            </a:r>
            <a:r>
              <a:rPr lang="en-US" dirty="0" err="1"/>
              <a:t>favourite</a:t>
            </a:r>
            <a:r>
              <a:rPr lang="en-US" dirty="0"/>
              <a:t> star!</a:t>
            </a:r>
          </a:p>
          <a:p>
            <a:r>
              <a:rPr lang="en-US" dirty="0"/>
              <a:t>Which stars are in these coordinates?</a:t>
            </a:r>
          </a:p>
          <a:p>
            <a:pPr lvl="1"/>
            <a:r>
              <a:rPr lang="en-US" dirty="0"/>
              <a:t>14h15m40s,  +19d10m57s </a:t>
            </a:r>
            <a:r>
              <a:rPr lang="en-US" dirty="0">
                <a:solidFill>
                  <a:srgbClr val="FF0000"/>
                </a:solidFill>
              </a:rPr>
              <a:t>– Arcturus </a:t>
            </a:r>
          </a:p>
          <a:p>
            <a:pPr lvl="1"/>
            <a:r>
              <a:rPr lang="en-US" dirty="0"/>
              <a:t>12h26m36, -63d05m5s </a:t>
            </a:r>
            <a:r>
              <a:rPr lang="en-US" dirty="0">
                <a:solidFill>
                  <a:srgbClr val="FF0000"/>
                </a:solidFill>
              </a:rPr>
              <a:t>– Acrux (brightest in the Southern Cross)</a:t>
            </a:r>
          </a:p>
        </p:txBody>
      </p:sp>
    </p:spTree>
    <p:extLst>
      <p:ext uri="{BB962C8B-B14F-4D97-AF65-F5344CB8AC3E}">
        <p14:creationId xmlns:p14="http://schemas.microsoft.com/office/powerpoint/2010/main" val="1339716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FF50A-B487-43C1-9C4C-4481F1C119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If you have any questions, clarifications or feedback, please feel free to fill out the following anonymous survey:</a:t>
            </a:r>
          </a:p>
          <a:p>
            <a:pPr marL="0" indent="0" algn="ctr">
              <a:buNone/>
            </a:pPr>
            <a:r>
              <a:rPr lang="en-US" sz="4000" dirty="0">
                <a:hlinkClick r:id="rId2"/>
              </a:rPr>
              <a:t>https://goo.gl/X3hCmP</a:t>
            </a:r>
            <a:endParaRPr lang="en-US" sz="4000" dirty="0"/>
          </a:p>
          <a:p>
            <a:pPr marL="0" indent="0" algn="ctr"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25951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03004C5D-7156-41A3-AC00-F728D1218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879941"/>
            <a:ext cx="10905066" cy="509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10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159ED-7C28-4717-A16E-254C226B2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1: Sexa2Dec.py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8E16A-0D1B-4BCC-B4A4-184FC7915D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Keep degree value intact</a:t>
            </a:r>
          </a:p>
          <a:p>
            <a:r>
              <a:rPr lang="en-US" dirty="0"/>
              <a:t>Divide arcminute by 60 and store the value</a:t>
            </a:r>
          </a:p>
          <a:p>
            <a:r>
              <a:rPr lang="en-US" dirty="0"/>
              <a:t>Divide arcsecond by appropriate constant and store the value</a:t>
            </a:r>
          </a:p>
          <a:p>
            <a:r>
              <a:rPr lang="en-US" dirty="0"/>
              <a:t>Add the values together and return it</a:t>
            </a:r>
          </a:p>
        </p:txBody>
      </p:sp>
    </p:spTree>
    <p:extLst>
      <p:ext uri="{BB962C8B-B14F-4D97-AF65-F5344CB8AC3E}">
        <p14:creationId xmlns:p14="http://schemas.microsoft.com/office/powerpoint/2010/main" val="3770752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239B7E-992B-4FD0-BB06-2A29A4F093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031239"/>
            <a:ext cx="7188199" cy="47921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BBC7A5-EF70-469B-99A7-CA932CE71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Hand Measurement of Angles</a:t>
            </a:r>
          </a:p>
        </p:txBody>
      </p:sp>
    </p:spTree>
    <p:extLst>
      <p:ext uri="{BB962C8B-B14F-4D97-AF65-F5344CB8AC3E}">
        <p14:creationId xmlns:p14="http://schemas.microsoft.com/office/powerpoint/2010/main" val="4090883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outdoor object, web&#10;&#10;Description generated with very high confidence">
            <a:extLst>
              <a:ext uri="{FF2B5EF4-FFF2-40B4-BE49-F238E27FC236}">
                <a16:creationId xmlns:a16="http://schemas.microsoft.com/office/drawing/2014/main" id="{FD594938-7A0B-4910-9E42-2D1599798E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8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DE2BDC1-EDAA-4C6B-8556-96705D7CB3DB}"/>
              </a:ext>
            </a:extLst>
          </p:cNvPr>
          <p:cNvSpPr txBox="1"/>
          <p:nvPr/>
        </p:nvSpPr>
        <p:spPr>
          <a:xfrm>
            <a:off x="9374113" y="6530741"/>
            <a:ext cx="28178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solidFill>
                  <a:schemeClr val="bg1"/>
                </a:solidFill>
              </a:rPr>
              <a:t>Image Credit: astrojourney.wordpress.com</a:t>
            </a:r>
          </a:p>
        </p:txBody>
      </p:sp>
    </p:spTree>
    <p:extLst>
      <p:ext uri="{BB962C8B-B14F-4D97-AF65-F5344CB8AC3E}">
        <p14:creationId xmlns:p14="http://schemas.microsoft.com/office/powerpoint/2010/main" val="2616508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BFDE7A05-66FE-4BA7-B3D0-CF492721DE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5438" y="492573"/>
            <a:ext cx="6190312" cy="588079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7E87C26C-A0F7-405F-8BC4-59F29C596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Horizontal Coordinate System</a:t>
            </a:r>
          </a:p>
        </p:txBody>
      </p:sp>
    </p:spTree>
    <p:extLst>
      <p:ext uri="{BB962C8B-B14F-4D97-AF65-F5344CB8AC3E}">
        <p14:creationId xmlns:p14="http://schemas.microsoft.com/office/powerpoint/2010/main" val="1899256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8C5562F7-B409-49FC-8BC4-5E85FA5449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240" y="-154113"/>
            <a:ext cx="4408116" cy="7607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369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ign on the side of a mountain&#10;&#10;Description generated with high confidence">
            <a:extLst>
              <a:ext uri="{FF2B5EF4-FFF2-40B4-BE49-F238E27FC236}">
                <a16:creationId xmlns:a16="http://schemas.microsoft.com/office/drawing/2014/main" id="{AB71B39D-7194-4ABB-A0BE-2AA90A304C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64" y="122221"/>
            <a:ext cx="6175057" cy="36278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D1D0B8-F073-4B01-9ABA-73DBAA12587C}"/>
              </a:ext>
            </a:extLst>
          </p:cNvPr>
          <p:cNvSpPr txBox="1"/>
          <p:nvPr/>
        </p:nvSpPr>
        <p:spPr>
          <a:xfrm>
            <a:off x="5176115" y="3454800"/>
            <a:ext cx="104547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i="1" dirty="0">
                <a:solidFill>
                  <a:schemeClr val="bg1"/>
                </a:solidFill>
              </a:rPr>
              <a:t>poi-australia.com.au</a:t>
            </a:r>
          </a:p>
        </p:txBody>
      </p:sp>
      <p:pic>
        <p:nvPicPr>
          <p:cNvPr id="8" name="Picture 7" descr="A picture containing grass, building, outdoor, sky&#10;&#10;Description generated with very high confidence">
            <a:extLst>
              <a:ext uri="{FF2B5EF4-FFF2-40B4-BE49-F238E27FC236}">
                <a16:creationId xmlns:a16="http://schemas.microsoft.com/office/drawing/2014/main" id="{42A125CC-489D-4518-BB31-8598E019ED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4361" y="260526"/>
            <a:ext cx="4944917" cy="37001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8259F6D-87F5-4A45-8298-C9D92DDBB676}"/>
              </a:ext>
            </a:extLst>
          </p:cNvPr>
          <p:cNvSpPr txBox="1"/>
          <p:nvPr/>
        </p:nvSpPr>
        <p:spPr>
          <a:xfrm>
            <a:off x="10627338" y="3683689"/>
            <a:ext cx="8082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solidFill>
                  <a:schemeClr val="bg1"/>
                </a:solidFill>
              </a:rPr>
              <a:t>Wikipedia</a:t>
            </a:r>
          </a:p>
        </p:txBody>
      </p:sp>
      <p:pic>
        <p:nvPicPr>
          <p:cNvPr id="11" name="Picture 10" descr="A close up of a fence&#10;&#10;Description generated with high confidence">
            <a:extLst>
              <a:ext uri="{FF2B5EF4-FFF2-40B4-BE49-F238E27FC236}">
                <a16:creationId xmlns:a16="http://schemas.microsoft.com/office/drawing/2014/main" id="{0BB2341F-2885-499A-84CF-E5868673BB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6052" y="2221277"/>
            <a:ext cx="2923046" cy="425474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7A1C194-D90D-4511-BA07-AF2DA2D15120}"/>
              </a:ext>
            </a:extLst>
          </p:cNvPr>
          <p:cNvSpPr txBox="1"/>
          <p:nvPr/>
        </p:nvSpPr>
        <p:spPr>
          <a:xfrm>
            <a:off x="9626048" y="6260582"/>
            <a:ext cx="6030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i="1" dirty="0">
                <a:solidFill>
                  <a:schemeClr val="bg1"/>
                </a:solidFill>
              </a:rPr>
              <a:t>Wikipedia</a:t>
            </a:r>
          </a:p>
        </p:txBody>
      </p:sp>
      <p:pic>
        <p:nvPicPr>
          <p:cNvPr id="18" name="Picture 17" descr="A view of a stone building with a mountain in the background&#10;&#10;Description generated with very high confidence">
            <a:extLst>
              <a:ext uri="{FF2B5EF4-FFF2-40B4-BE49-F238E27FC236}">
                <a16:creationId xmlns:a16="http://schemas.microsoft.com/office/drawing/2014/main" id="{E4B1B460-F83F-46A3-AE5E-2BD61823AB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148" y="2319505"/>
            <a:ext cx="5411056" cy="405829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88C787F-6417-4A61-A2E5-8445A15D34A2}"/>
              </a:ext>
            </a:extLst>
          </p:cNvPr>
          <p:cNvSpPr txBox="1"/>
          <p:nvPr/>
        </p:nvSpPr>
        <p:spPr>
          <a:xfrm>
            <a:off x="5445670" y="6152860"/>
            <a:ext cx="6030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i="1" dirty="0">
                <a:solidFill>
                  <a:schemeClr val="bg1"/>
                </a:solidFill>
              </a:rPr>
              <a:t>Wikipedia</a:t>
            </a:r>
          </a:p>
        </p:txBody>
      </p:sp>
    </p:spTree>
    <p:extLst>
      <p:ext uri="{BB962C8B-B14F-4D97-AF65-F5344CB8AC3E}">
        <p14:creationId xmlns:p14="http://schemas.microsoft.com/office/powerpoint/2010/main" val="820367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4" grpId="0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F961643-799F-4C12-859F-A1D953A22D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22" y="647714"/>
            <a:ext cx="6553545" cy="557051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462C72F4-F2FD-471E-B322-CCE0D5649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Equatorial Coordinate System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356D83-A4FD-4141-B76D-C0F056EC5131}"/>
              </a:ext>
            </a:extLst>
          </p:cNvPr>
          <p:cNvSpPr txBox="1"/>
          <p:nvPr/>
        </p:nvSpPr>
        <p:spPr>
          <a:xfrm>
            <a:off x="10308151" y="6547231"/>
            <a:ext cx="18838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i="1" dirty="0"/>
              <a:t>quantumredpill.wordpress.com</a:t>
            </a:r>
          </a:p>
        </p:txBody>
      </p:sp>
    </p:spTree>
    <p:extLst>
      <p:ext uri="{BB962C8B-B14F-4D97-AF65-F5344CB8AC3E}">
        <p14:creationId xmlns:p14="http://schemas.microsoft.com/office/powerpoint/2010/main" val="36082719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303</Words>
  <Application>Microsoft Office PowerPoint</Application>
  <PresentationFormat>Widescreen</PresentationFormat>
  <Paragraphs>45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Celestial Coordinate System &amp; Telescopes</vt:lpstr>
      <vt:lpstr>PowerPoint Presentation</vt:lpstr>
      <vt:lpstr>Task 1: Sexa2Dec.py</vt:lpstr>
      <vt:lpstr>Hand Measurement of Angles</vt:lpstr>
      <vt:lpstr>PowerPoint Presentation</vt:lpstr>
      <vt:lpstr>Horizontal Coordinate System</vt:lpstr>
      <vt:lpstr>PowerPoint Presentation</vt:lpstr>
      <vt:lpstr>PowerPoint Presentation</vt:lpstr>
      <vt:lpstr>Equatorial Coordinate System</vt:lpstr>
      <vt:lpstr>Task 3: Astro Scavenger Hunt!</vt:lpstr>
      <vt:lpstr>Task 3: Astro Scavenger Hunt!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Celestial Coordinate System &amp; Telescopes</dc:title>
  <dc:creator>Tanveer Karim</dc:creator>
  <cp:lastModifiedBy>Tanveer Karim</cp:lastModifiedBy>
  <cp:revision>33</cp:revision>
  <dcterms:created xsi:type="dcterms:W3CDTF">2018-06-24T22:37:35Z</dcterms:created>
  <dcterms:modified xsi:type="dcterms:W3CDTF">2018-06-25T16:54:02Z</dcterms:modified>
</cp:coreProperties>
</file>

<file path=docProps/thumbnail.jpeg>
</file>